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anva Sans" panose="020B0604020202020204" charset="0"/>
      <p:regular r:id="rId16"/>
    </p:embeddedFont>
    <p:embeddedFont>
      <p:font typeface="Canva Sans Bold" panose="020B0604020202020204" charset="0"/>
      <p:regular r:id="rId17"/>
    </p:embeddedFont>
    <p:embeddedFont>
      <p:font typeface="Open Sauce Semi-Bold" panose="020B0604020202020204" charset="0"/>
      <p:regular r:id="rId18"/>
    </p:embeddedFont>
    <p:embeddedFont>
      <p:font typeface="Roboto" panose="02000000000000000000" pitchFamily="2" charset="0"/>
      <p:regular r:id="rId19"/>
    </p:embeddedFont>
    <p:embeddedFont>
      <p:font typeface="Roboto Bold" panose="02000000000000000000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6015" autoAdjust="0"/>
  </p:normalViewPr>
  <p:slideViewPr>
    <p:cSldViewPr>
      <p:cViewPr varScale="1">
        <p:scale>
          <a:sx n="62" d="100"/>
          <a:sy n="62" d="100"/>
        </p:scale>
        <p:origin x="121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Robin_Dunbar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l.ac.at/en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72605" y="8921139"/>
            <a:ext cx="173506" cy="192784"/>
          </a:xfrm>
          <a:custGeom>
            <a:avLst/>
            <a:gdLst/>
            <a:ahLst/>
            <a:cxnLst/>
            <a:rect l="l" t="t" r="r" b="b"/>
            <a:pathLst>
              <a:path w="173506" h="192784">
                <a:moveTo>
                  <a:pt x="0" y="0"/>
                </a:moveTo>
                <a:lnTo>
                  <a:pt x="173506" y="0"/>
                </a:lnTo>
                <a:lnTo>
                  <a:pt x="173506" y="192784"/>
                </a:lnTo>
                <a:lnTo>
                  <a:pt x="0" y="192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50209" y="3754873"/>
            <a:ext cx="17787581" cy="1925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71"/>
              </a:lnSpc>
            </a:pPr>
            <a:r>
              <a:rPr lang="en-US" sz="6882" b="1">
                <a:solidFill>
                  <a:srgbClr val="69954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Limitless</a:t>
            </a:r>
            <a:r>
              <a:rPr lang="en-US" sz="6882" b="1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 Connection at the </a:t>
            </a:r>
            <a:r>
              <a:rPr lang="en-US" sz="6882" b="1">
                <a:solidFill>
                  <a:srgbClr val="EE3642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Cost</a:t>
            </a:r>
            <a:r>
              <a:rPr lang="en-US" sz="6882" b="1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 of </a:t>
            </a:r>
            <a:r>
              <a:rPr lang="en-US" sz="6882" b="1">
                <a:solidFill>
                  <a:srgbClr val="184A6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Meaningful Relationships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32835" y="1991704"/>
            <a:ext cx="15523762" cy="4302310"/>
            <a:chOff x="0" y="0"/>
            <a:chExt cx="20698350" cy="5736413"/>
          </a:xfrm>
        </p:grpSpPr>
        <p:sp>
          <p:nvSpPr>
            <p:cNvPr id="3" name="Freeform 3"/>
            <p:cNvSpPr/>
            <p:nvPr/>
          </p:nvSpPr>
          <p:spPr>
            <a:xfrm>
              <a:off x="0" y="966335"/>
              <a:ext cx="6971652" cy="4770078"/>
            </a:xfrm>
            <a:custGeom>
              <a:avLst/>
              <a:gdLst/>
              <a:ahLst/>
              <a:cxnLst/>
              <a:rect l="l" t="t" r="r" b="b"/>
              <a:pathLst>
                <a:path w="6971652" h="4770078">
                  <a:moveTo>
                    <a:pt x="0" y="0"/>
                  </a:moveTo>
                  <a:lnTo>
                    <a:pt x="6971652" y="0"/>
                  </a:lnTo>
                  <a:lnTo>
                    <a:pt x="6971652" y="4770078"/>
                  </a:lnTo>
                  <a:lnTo>
                    <a:pt x="0" y="4770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7501576" y="1048848"/>
              <a:ext cx="5274334" cy="4687565"/>
            </a:xfrm>
            <a:custGeom>
              <a:avLst/>
              <a:gdLst/>
              <a:ahLst/>
              <a:cxnLst/>
              <a:rect l="l" t="t" r="r" b="b"/>
              <a:pathLst>
                <a:path w="5274334" h="4687565">
                  <a:moveTo>
                    <a:pt x="0" y="0"/>
                  </a:moveTo>
                  <a:lnTo>
                    <a:pt x="5274334" y="0"/>
                  </a:lnTo>
                  <a:lnTo>
                    <a:pt x="5274334" y="4687565"/>
                  </a:lnTo>
                  <a:lnTo>
                    <a:pt x="0" y="46875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726698" y="966335"/>
              <a:ext cx="6971652" cy="4770078"/>
            </a:xfrm>
            <a:custGeom>
              <a:avLst/>
              <a:gdLst/>
              <a:ahLst/>
              <a:cxnLst/>
              <a:rect l="l" t="t" r="r" b="b"/>
              <a:pathLst>
                <a:path w="6971652" h="4770078">
                  <a:moveTo>
                    <a:pt x="0" y="0"/>
                  </a:moveTo>
                  <a:lnTo>
                    <a:pt x="6971652" y="0"/>
                  </a:lnTo>
                  <a:lnTo>
                    <a:pt x="6971652" y="4770078"/>
                  </a:lnTo>
                  <a:lnTo>
                    <a:pt x="0" y="4770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46930" y="-85725"/>
              <a:ext cx="4877792" cy="934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880"/>
                </a:lnSpc>
                <a:spcBef>
                  <a:spcPct val="0"/>
                </a:spcBef>
              </a:pPr>
              <a:r>
                <a:rPr lang="en-US" sz="4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Body Language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8249746" y="-85725"/>
              <a:ext cx="3573462" cy="934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880"/>
                </a:lnSpc>
                <a:spcBef>
                  <a:spcPct val="0"/>
                </a:spcBef>
              </a:pPr>
              <a:r>
                <a:rPr lang="en-US" sz="4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Voice Pitch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6009347" y="-85725"/>
              <a:ext cx="2894211" cy="934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880"/>
                </a:lnSpc>
                <a:spcBef>
                  <a:spcPct val="0"/>
                </a:spcBef>
              </a:pPr>
              <a:r>
                <a:rPr lang="en-US" sz="4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Eye Gaze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10149" y="2700296"/>
            <a:ext cx="7867702" cy="5383165"/>
          </a:xfrm>
          <a:custGeom>
            <a:avLst/>
            <a:gdLst/>
            <a:ahLst/>
            <a:cxnLst/>
            <a:rect l="l" t="t" r="r" b="b"/>
            <a:pathLst>
              <a:path w="7867702" h="5383165">
                <a:moveTo>
                  <a:pt x="0" y="0"/>
                </a:moveTo>
                <a:lnTo>
                  <a:pt x="7867702" y="0"/>
                </a:lnTo>
                <a:lnTo>
                  <a:pt x="7867702" y="5383165"/>
                </a:lnTo>
                <a:lnTo>
                  <a:pt x="0" y="53831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943508" y="2971850"/>
            <a:ext cx="4573854" cy="4840057"/>
          </a:xfrm>
          <a:custGeom>
            <a:avLst/>
            <a:gdLst/>
            <a:ahLst/>
            <a:cxnLst/>
            <a:rect l="l" t="t" r="r" b="b"/>
            <a:pathLst>
              <a:path w="4573854" h="4840057">
                <a:moveTo>
                  <a:pt x="0" y="0"/>
                </a:moveTo>
                <a:lnTo>
                  <a:pt x="4573854" y="0"/>
                </a:lnTo>
                <a:lnTo>
                  <a:pt x="4573854" y="4840057"/>
                </a:lnTo>
                <a:lnTo>
                  <a:pt x="0" y="48400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770638" y="1843884"/>
            <a:ext cx="4746724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80"/>
              </a:lnSpc>
              <a:spcBef>
                <a:spcPct val="0"/>
              </a:spcBef>
            </a:pPr>
            <a:r>
              <a:rPr lang="en-US" sz="42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Video Conferencing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10149" y="2451918"/>
            <a:ext cx="7867702" cy="5383165"/>
          </a:xfrm>
          <a:custGeom>
            <a:avLst/>
            <a:gdLst/>
            <a:ahLst/>
            <a:cxnLst/>
            <a:rect l="l" t="t" r="r" b="b"/>
            <a:pathLst>
              <a:path w="7867702" h="5383165">
                <a:moveTo>
                  <a:pt x="0" y="0"/>
                </a:moveTo>
                <a:lnTo>
                  <a:pt x="7867702" y="0"/>
                </a:lnTo>
                <a:lnTo>
                  <a:pt x="7867702" y="5383164"/>
                </a:lnTo>
                <a:lnTo>
                  <a:pt x="0" y="53831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78879" y="2839507"/>
            <a:ext cx="16930241" cy="2352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Are you creating and maintaining </a:t>
            </a:r>
            <a:r>
              <a:rPr lang="en-US" sz="4499">
                <a:solidFill>
                  <a:srgbClr val="699540"/>
                </a:solidFill>
                <a:latin typeface="Roboto"/>
                <a:ea typeface="Roboto"/>
                <a:cs typeface="Roboto"/>
                <a:sym typeface="Roboto"/>
              </a:rPr>
              <a:t>healthy</a:t>
            </a:r>
            <a:r>
              <a:rPr lang="en-US" sz="44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4499">
                <a:solidFill>
                  <a:srgbClr val="184A6F"/>
                </a:solidFill>
                <a:latin typeface="Roboto"/>
                <a:ea typeface="Roboto"/>
                <a:cs typeface="Roboto"/>
                <a:sym typeface="Roboto"/>
              </a:rPr>
              <a:t>significant </a:t>
            </a:r>
            <a:r>
              <a:rPr lang="en-US" sz="44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relationships?</a:t>
            </a:r>
          </a:p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850728" y="5372852"/>
            <a:ext cx="13071277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Are you simply </a:t>
            </a:r>
            <a:r>
              <a:rPr lang="en-US" sz="4499">
                <a:solidFill>
                  <a:srgbClr val="EE3642"/>
                </a:solidFill>
                <a:latin typeface="Roboto"/>
                <a:ea typeface="Roboto"/>
                <a:cs typeface="Roboto"/>
                <a:sym typeface="Roboto"/>
              </a:rPr>
              <a:t>pacifying</a:t>
            </a:r>
            <a:r>
              <a:rPr lang="en-US" sz="44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yourself behind a screen?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878193" y="4181612"/>
            <a:ext cx="531614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or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39823" y="2131720"/>
            <a:ext cx="8591905" cy="5878672"/>
          </a:xfrm>
          <a:custGeom>
            <a:avLst/>
            <a:gdLst/>
            <a:ahLst/>
            <a:cxnLst/>
            <a:rect l="l" t="t" r="r" b="b"/>
            <a:pathLst>
              <a:path w="8591905" h="5878672">
                <a:moveTo>
                  <a:pt x="0" y="0"/>
                </a:moveTo>
                <a:lnTo>
                  <a:pt x="8591905" y="0"/>
                </a:lnTo>
                <a:lnTo>
                  <a:pt x="8591905" y="5878672"/>
                </a:lnTo>
                <a:lnTo>
                  <a:pt x="0" y="58786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703775" y="2176358"/>
            <a:ext cx="3664000" cy="1021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59"/>
              </a:lnSpc>
              <a:spcBef>
                <a:spcPct val="0"/>
              </a:spcBef>
            </a:pPr>
            <a:r>
              <a:rPr lang="en-US" sz="5899">
                <a:solidFill>
                  <a:srgbClr val="EBE8E4"/>
                </a:solidFill>
                <a:latin typeface="Roboto"/>
                <a:ea typeface="Roboto"/>
                <a:cs typeface="Roboto"/>
                <a:sym typeface="Roboto"/>
              </a:rPr>
              <a:t>1,000,000+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4488"/>
            <a:ext cx="16061635" cy="0"/>
          </a:xfrm>
          <a:prstGeom prst="line">
            <a:avLst/>
          </a:prstGeom>
          <a:ln w="47625" cap="flat">
            <a:solidFill>
              <a:srgbClr val="605E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921370" y="991777"/>
            <a:ext cx="337930" cy="337930"/>
          </a:xfrm>
          <a:custGeom>
            <a:avLst/>
            <a:gdLst/>
            <a:ahLst/>
            <a:cxnLst/>
            <a:rect l="l" t="t" r="r" b="b"/>
            <a:pathLst>
              <a:path w="337930" h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026338" y="1160742"/>
            <a:ext cx="4235323" cy="6356958"/>
          </a:xfrm>
          <a:custGeom>
            <a:avLst/>
            <a:gdLst/>
            <a:ahLst/>
            <a:cxnLst/>
            <a:rect l="l" t="t" r="r" b="b"/>
            <a:pathLst>
              <a:path w="4235323" h="6356958">
                <a:moveTo>
                  <a:pt x="0" y="0"/>
                </a:moveTo>
                <a:lnTo>
                  <a:pt x="4235324" y="0"/>
                </a:lnTo>
                <a:lnTo>
                  <a:pt x="423532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8064877" y="7469786"/>
            <a:ext cx="2399258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Robin Dunbar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739780" y="7932067"/>
            <a:ext cx="3385420" cy="203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680"/>
              </a:lnSpc>
              <a:spcBef>
                <a:spcPct val="0"/>
              </a:spcBef>
            </a:pPr>
            <a:r>
              <a:rPr lang="en-US" sz="1200" u="sng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6" tooltip="https://en.wikipedia.org/wiki/Robin_Dunbar"/>
              </a:rPr>
              <a:t>https://en.wikipedia.org/wiki/Robin_Dunbar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4488"/>
            <a:ext cx="16061635" cy="0"/>
          </a:xfrm>
          <a:prstGeom prst="line">
            <a:avLst/>
          </a:prstGeom>
          <a:ln w="47625" cap="flat">
            <a:solidFill>
              <a:srgbClr val="605E6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921370" y="991777"/>
            <a:ext cx="337930" cy="337930"/>
          </a:xfrm>
          <a:custGeom>
            <a:avLst/>
            <a:gdLst/>
            <a:ahLst/>
            <a:cxnLst/>
            <a:rect l="l" t="t" r="r" b="b"/>
            <a:pathLst>
              <a:path w="337930" h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933435" y="1160742"/>
            <a:ext cx="10421130" cy="7130247"/>
          </a:xfrm>
          <a:custGeom>
            <a:avLst/>
            <a:gdLst/>
            <a:ahLst/>
            <a:cxnLst/>
            <a:rect l="l" t="t" r="r" b="b"/>
            <a:pathLst>
              <a:path w="10421130" h="7130247">
                <a:moveTo>
                  <a:pt x="0" y="0"/>
                </a:moveTo>
                <a:lnTo>
                  <a:pt x="10421130" y="0"/>
                </a:lnTo>
                <a:lnTo>
                  <a:pt x="10421130" y="7130246"/>
                </a:lnTo>
                <a:lnTo>
                  <a:pt x="0" y="71302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7352072" y="3467566"/>
            <a:ext cx="3775326" cy="2323275"/>
            <a:chOff x="0" y="0"/>
            <a:chExt cx="785341" cy="4832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85340" cy="483286"/>
            </a:xfrm>
            <a:custGeom>
              <a:avLst/>
              <a:gdLst/>
              <a:ahLst/>
              <a:cxnLst/>
              <a:rect l="l" t="t" r="r" b="b"/>
              <a:pathLst>
                <a:path w="785340" h="483286">
                  <a:moveTo>
                    <a:pt x="392670" y="0"/>
                  </a:moveTo>
                  <a:cubicBezTo>
                    <a:pt x="175804" y="0"/>
                    <a:pt x="0" y="108187"/>
                    <a:pt x="0" y="241643"/>
                  </a:cubicBezTo>
                  <a:cubicBezTo>
                    <a:pt x="0" y="375099"/>
                    <a:pt x="175804" y="483286"/>
                    <a:pt x="392670" y="483286"/>
                  </a:cubicBezTo>
                  <a:cubicBezTo>
                    <a:pt x="609536" y="483286"/>
                    <a:pt x="785340" y="375099"/>
                    <a:pt x="785340" y="241643"/>
                  </a:cubicBezTo>
                  <a:cubicBezTo>
                    <a:pt x="785340" y="108187"/>
                    <a:pt x="609536" y="0"/>
                    <a:pt x="392670" y="0"/>
                  </a:cubicBezTo>
                  <a:close/>
                </a:path>
              </a:pathLst>
            </a:custGeom>
            <a:solidFill>
              <a:srgbClr val="CAD1A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3626" y="-2317"/>
              <a:ext cx="638089" cy="4402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805955" y="3375785"/>
            <a:ext cx="2867560" cy="2249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367"/>
              </a:lnSpc>
              <a:spcBef>
                <a:spcPct val="0"/>
              </a:spcBef>
            </a:pPr>
            <a:r>
              <a:rPr lang="en-US" sz="1311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150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62162" y="4421505"/>
            <a:ext cx="14163675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How many </a:t>
            </a:r>
            <a:r>
              <a:rPr lang="en-US" sz="4200" b="1">
                <a:solidFill>
                  <a:srgbClr val="2B749F"/>
                </a:solidFill>
                <a:latin typeface="Roboto Bold"/>
                <a:ea typeface="Roboto Bold"/>
                <a:cs typeface="Roboto Bold"/>
                <a:sym typeface="Roboto Bold"/>
              </a:rPr>
              <a:t>meaningful connections</a:t>
            </a:r>
            <a:r>
              <a:rPr lang="en-US" sz="4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can you truly maintain?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10601" y="2452227"/>
            <a:ext cx="7866797" cy="5382545"/>
          </a:xfrm>
          <a:custGeom>
            <a:avLst/>
            <a:gdLst/>
            <a:ahLst/>
            <a:cxnLst/>
            <a:rect l="l" t="t" r="r" b="b"/>
            <a:pathLst>
              <a:path w="7866797" h="5382545">
                <a:moveTo>
                  <a:pt x="0" y="0"/>
                </a:moveTo>
                <a:lnTo>
                  <a:pt x="7866798" y="0"/>
                </a:lnTo>
                <a:lnTo>
                  <a:pt x="7866798" y="5382546"/>
                </a:lnTo>
                <a:lnTo>
                  <a:pt x="0" y="53825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992740" y="2154101"/>
            <a:ext cx="8302521" cy="5680672"/>
          </a:xfrm>
          <a:custGeom>
            <a:avLst/>
            <a:gdLst/>
            <a:ahLst/>
            <a:cxnLst/>
            <a:rect l="l" t="t" r="r" b="b"/>
            <a:pathLst>
              <a:path w="8302521" h="5680672">
                <a:moveTo>
                  <a:pt x="0" y="0"/>
                </a:moveTo>
                <a:lnTo>
                  <a:pt x="8302520" y="0"/>
                </a:lnTo>
                <a:lnTo>
                  <a:pt x="8302520" y="5680672"/>
                </a:lnTo>
                <a:lnTo>
                  <a:pt x="0" y="56806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399461" y="1098212"/>
            <a:ext cx="5489079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Social media platforms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10149" y="3184172"/>
            <a:ext cx="7867702" cy="5383165"/>
          </a:xfrm>
          <a:custGeom>
            <a:avLst/>
            <a:gdLst/>
            <a:ahLst/>
            <a:cxnLst/>
            <a:rect l="l" t="t" r="r" b="b"/>
            <a:pathLst>
              <a:path w="7867702" h="5383165">
                <a:moveTo>
                  <a:pt x="0" y="0"/>
                </a:moveTo>
                <a:lnTo>
                  <a:pt x="7867702" y="0"/>
                </a:lnTo>
                <a:lnTo>
                  <a:pt x="7867702" y="5383165"/>
                </a:lnTo>
                <a:lnTo>
                  <a:pt x="0" y="53831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217295" y="1202604"/>
            <a:ext cx="5853410" cy="177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418"/>
              </a:lnSpc>
              <a:spcBef>
                <a:spcPct val="0"/>
              </a:spcBef>
            </a:pPr>
            <a:r>
              <a:rPr lang="en-US" sz="102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COVID-19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3371" y="586058"/>
            <a:ext cx="11301259" cy="3898934"/>
          </a:xfrm>
          <a:custGeom>
            <a:avLst/>
            <a:gdLst/>
            <a:ahLst/>
            <a:cxnLst/>
            <a:rect l="l" t="t" r="r" b="b"/>
            <a:pathLst>
              <a:path w="11301259" h="3898934">
                <a:moveTo>
                  <a:pt x="0" y="0"/>
                </a:moveTo>
                <a:lnTo>
                  <a:pt x="11301258" y="0"/>
                </a:lnTo>
                <a:lnTo>
                  <a:pt x="11301258" y="3898935"/>
                </a:lnTo>
                <a:lnTo>
                  <a:pt x="0" y="38989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138461" y="5223711"/>
            <a:ext cx="2284044" cy="228404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EE36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03200" y="-4762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94427" y="4456418"/>
            <a:ext cx="5844034" cy="207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hlinkClick r:id="rId3" tooltip="https://www.kl.ac.at/en"/>
              </a:rPr>
              <a:t>https://www.kl.ac.at/en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05343" y="5715752"/>
            <a:ext cx="6139160" cy="1028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 b="1">
                <a:solidFill>
                  <a:srgbClr val="4EA1C1"/>
                </a:solidFill>
                <a:latin typeface="Roboto Bold"/>
                <a:ea typeface="Roboto Bold"/>
                <a:cs typeface="Roboto Bold"/>
                <a:sym typeface="Roboto Bold"/>
              </a:rPr>
              <a:t>Mental well-being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28595" y="821718"/>
            <a:ext cx="1787710" cy="178771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EE36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03200" y="-4762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33793" y="3419618"/>
            <a:ext cx="5354510" cy="3663612"/>
          </a:xfrm>
          <a:custGeom>
            <a:avLst/>
            <a:gdLst/>
            <a:ahLst/>
            <a:cxnLst/>
            <a:rect l="l" t="t" r="r" b="b"/>
            <a:pathLst>
              <a:path w="5354510" h="3663612">
                <a:moveTo>
                  <a:pt x="0" y="0"/>
                </a:moveTo>
                <a:lnTo>
                  <a:pt x="5354510" y="0"/>
                </a:lnTo>
                <a:lnTo>
                  <a:pt x="5354510" y="3663612"/>
                </a:lnTo>
                <a:lnTo>
                  <a:pt x="0" y="36636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516305" y="3538561"/>
            <a:ext cx="5006828" cy="3425724"/>
          </a:xfrm>
          <a:custGeom>
            <a:avLst/>
            <a:gdLst/>
            <a:ahLst/>
            <a:cxnLst/>
            <a:rect l="l" t="t" r="r" b="b"/>
            <a:pathLst>
              <a:path w="5006828" h="3425724">
                <a:moveTo>
                  <a:pt x="0" y="0"/>
                </a:moveTo>
                <a:lnTo>
                  <a:pt x="5006827" y="0"/>
                </a:lnTo>
                <a:lnTo>
                  <a:pt x="5006827" y="3425725"/>
                </a:lnTo>
                <a:lnTo>
                  <a:pt x="0" y="34257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860729" y="3444030"/>
            <a:ext cx="5283150" cy="3614787"/>
          </a:xfrm>
          <a:custGeom>
            <a:avLst/>
            <a:gdLst/>
            <a:ahLst/>
            <a:cxnLst/>
            <a:rect l="l" t="t" r="r" b="b"/>
            <a:pathLst>
              <a:path w="5283150" h="3614787">
                <a:moveTo>
                  <a:pt x="0" y="0"/>
                </a:moveTo>
                <a:lnTo>
                  <a:pt x="5283149" y="0"/>
                </a:lnTo>
                <a:lnTo>
                  <a:pt x="5283149" y="3614787"/>
                </a:lnTo>
                <a:lnTo>
                  <a:pt x="0" y="36147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883537" y="3166826"/>
            <a:ext cx="3888486" cy="4114800"/>
          </a:xfrm>
          <a:custGeom>
            <a:avLst/>
            <a:gdLst/>
            <a:ahLst/>
            <a:cxnLst/>
            <a:rect l="l" t="t" r="r" b="b"/>
            <a:pathLst>
              <a:path w="3888486" h="4114800">
                <a:moveTo>
                  <a:pt x="0" y="0"/>
                </a:moveTo>
                <a:lnTo>
                  <a:pt x="3888486" y="0"/>
                </a:lnTo>
                <a:lnTo>
                  <a:pt x="38884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5771695" y="1208504"/>
            <a:ext cx="4805090" cy="803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4"/>
              </a:lnSpc>
              <a:spcBef>
                <a:spcPct val="0"/>
              </a:spcBef>
            </a:pPr>
            <a:r>
              <a:rPr lang="en-US" sz="4696" b="1">
                <a:solidFill>
                  <a:srgbClr val="4EA1C1"/>
                </a:solidFill>
                <a:latin typeface="Roboto Bold"/>
                <a:ea typeface="Roboto Bold"/>
                <a:cs typeface="Roboto Bold"/>
                <a:sym typeface="Roboto Bold"/>
              </a:rPr>
              <a:t>Mental well-being</a:t>
            </a:r>
          </a:p>
        </p:txBody>
      </p:sp>
      <p:sp>
        <p:nvSpPr>
          <p:cNvPr id="10" name="Freeform 10"/>
          <p:cNvSpPr/>
          <p:nvPr/>
        </p:nvSpPr>
        <p:spPr>
          <a:xfrm>
            <a:off x="7624454" y="3086100"/>
            <a:ext cx="3888486" cy="4114800"/>
          </a:xfrm>
          <a:custGeom>
            <a:avLst/>
            <a:gdLst/>
            <a:ahLst/>
            <a:cxnLst/>
            <a:rect l="l" t="t" r="r" b="b"/>
            <a:pathLst>
              <a:path w="3888486" h="4114800">
                <a:moveTo>
                  <a:pt x="0" y="0"/>
                </a:moveTo>
                <a:lnTo>
                  <a:pt x="3888486" y="0"/>
                </a:lnTo>
                <a:lnTo>
                  <a:pt x="38884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3229728" y="3166826"/>
            <a:ext cx="3888486" cy="4114800"/>
          </a:xfrm>
          <a:custGeom>
            <a:avLst/>
            <a:gdLst/>
            <a:ahLst/>
            <a:cxnLst/>
            <a:rect l="l" t="t" r="r" b="b"/>
            <a:pathLst>
              <a:path w="3888486" h="4114800">
                <a:moveTo>
                  <a:pt x="0" y="0"/>
                </a:moveTo>
                <a:lnTo>
                  <a:pt x="3888486" y="0"/>
                </a:lnTo>
                <a:lnTo>
                  <a:pt x="38884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</Words>
  <Application>Microsoft Office PowerPoint</Application>
  <PresentationFormat>Custom</PresentationFormat>
  <Paragraphs>24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Open Sauce Semi-Bold</vt:lpstr>
      <vt:lpstr>Roboto Bold</vt:lpstr>
      <vt:lpstr>Roboto</vt:lpstr>
      <vt:lpstr>Canva Sans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Body Language</dc:title>
  <cp:lastModifiedBy>Lucas Vandermaarel</cp:lastModifiedBy>
  <cp:revision>2</cp:revision>
  <dcterms:created xsi:type="dcterms:W3CDTF">2006-08-16T00:00:00Z</dcterms:created>
  <dcterms:modified xsi:type="dcterms:W3CDTF">2024-12-08T20:03:24Z</dcterms:modified>
  <dc:identifier>DAGYti059gI</dc:identifier>
</cp:coreProperties>
</file>